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22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SEVENTH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SEVENTH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SEVENTH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SOCIAL STUDIES SEVENTH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differentiate between, locate, and use valid primary and secondary sources such as computer software, databases, media and news services, biographies, interviews, and artifacts to acquire information about Texas.[7.21A]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standard grammar, spelling, sentence structure, punctuation, and proper citation of sources.[7.22B]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transfer information from one medium to another, including written to visual and statistical to written or visual, using computer software as appropriate.[7.22C]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written, oral, and visual presentations of social studies information.[7.22D]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solution.[7.23A]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a decision-making process to identify a situation that requires a decision, gather information, identify options, predict consequences, and take action to implement a decision.[7.23B]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information by sequencing, categorizing, identifying cause-and-effect relationships, comparing, contrasting, finding the main idea, summarizing, making generalizations and predictions, and drawing inferences and conclusions.[7.21B]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organize and interpret information from outlines, reports, databases, and visuals, including graphs, charts, timelines, and maps.[7.21C]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points of view from the historical context surrounding an event and the frame of reference that influenced the participants.[7.21D]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support a point of view on a social studies issue or event.[7.21E]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 bias in written, oral, and visual material.[7.21F]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the validity of a source based on language, corroboration with other sources, and information about the author.[7.21G]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appropriate mathematical skills to interpret social studies information such as maps and graphs.[7.21H]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social studies terminology correctly.[7.22A]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SEVENTH GRADE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413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9</cp:revision>
  <dcterms:created xsi:type="dcterms:W3CDTF">2014-10-20T16:17:28Z</dcterms:created>
  <dcterms:modified xsi:type="dcterms:W3CDTF">2014-11-06T17:20:00Z</dcterms:modified>
</cp:coreProperties>
</file>